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323" autoAdjust="0"/>
  </p:normalViewPr>
  <p:slideViewPr>
    <p:cSldViewPr>
      <p:cViewPr varScale="1">
        <p:scale>
          <a:sx n="72" d="100"/>
          <a:sy n="72" d="100"/>
        </p:scale>
        <p:origin x="4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175351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Кружок социально – эмоционального 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развития дошкольников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«Кроха»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3744416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детский сад №43 «Рябинушка»</a:t>
            </a:r>
          </a:p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город Пятигорск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5">
            <a:off x="4743074" y="2711700"/>
            <a:ext cx="3993031" cy="3787546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458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Эмоциональное развитие дошкольников тесно связано с психологическим здоровьем, основу которого составляет гармоничное сочетание интеллектуального, телесного и психического.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в эмоциональной сфере приводят к нарушению психологического здоровья.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Следовательно, в дошкольном возрасте необходимо работать над формированием эмоциональной устойчивости, жизнерадостности, открытости к общению, творчества  как факторов, влияющих на полноценное психическое развитие и здоровье детей.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31520"/>
            <a:ext cx="8064896" cy="572181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45720" indent="0">
              <a:buNone/>
            </a:pP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Способствовать успешной социализации детей, основываясь на уверенности в себе и эмоциональной отзывчивости.</a:t>
            </a:r>
          </a:p>
          <a:p>
            <a:pPr marL="45720" indent="0">
              <a:buNone/>
            </a:pP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адачи: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Формирование уверенности в себе, своих силах и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возможностях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Становление умений осознанно относиться к своим и чужим чувствам, желаниям, стремлениям 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здорового адекватного поведения в обществе, умения ориентироваться и адаптироваться в сложном, противоречивом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мире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Развитие способности действовать свободно и раскрепощено, но в соответствии с нормами и правилами общества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428">
            <a:off x="319386" y="1188715"/>
            <a:ext cx="4058484" cy="269077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6744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Ознакомление с предметным  и социальным окружением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430">
            <a:off x="5019052" y="3811552"/>
            <a:ext cx="3967168" cy="2791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018">
            <a:off x="1999228" y="3121450"/>
            <a:ext cx="4551114" cy="271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Игра «Чудо – сундучок»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3212977"/>
            <a:ext cx="3672407" cy="1296144"/>
          </a:xfrm>
        </p:spPr>
        <p:txBody>
          <a:bodyPr/>
          <a:lstStyle/>
          <a:p>
            <a:pPr marL="0" indent="0">
              <a:buNone/>
            </a:pPr>
            <a:endParaRPr lang="ru-RU" sz="2400" b="1" cap="all" dirty="0" smtClean="0"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cap="all" dirty="0" smtClean="0"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Игра  «Солнышко»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056">
            <a:off x="368510" y="1423927"/>
            <a:ext cx="3635896" cy="2473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387">
            <a:off x="4849426" y="1292943"/>
            <a:ext cx="3687544" cy="2459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77072"/>
            <a:ext cx="3643926" cy="247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технологии «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sand-art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пескографии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в социально-эмоциональном развитии дете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53" y="1484784"/>
            <a:ext cx="2529104" cy="295232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37112"/>
            <a:ext cx="2670628" cy="21899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2400913" cy="27380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2"/>
          <a:stretch/>
        </p:blipFill>
        <p:spPr>
          <a:xfrm>
            <a:off x="467544" y="1556792"/>
            <a:ext cx="2520280" cy="288579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78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628800"/>
            <a:ext cx="8686800" cy="309634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4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br>
              <a:rPr lang="ru-RU" sz="4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br>
              <a:rPr lang="ru-RU" sz="4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304800" y="-99391"/>
            <a:ext cx="45719" cy="9939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6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409</TotalTime>
  <Words>178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Franklin Gothic Book</vt:lpstr>
      <vt:lpstr>Franklin Gothic Medium</vt:lpstr>
      <vt:lpstr>Times New Roman</vt:lpstr>
      <vt:lpstr>Wingdings</vt:lpstr>
      <vt:lpstr>Wingdings 2</vt:lpstr>
      <vt:lpstr>Трек</vt:lpstr>
      <vt:lpstr>Кружок социально – эмоционального  развития дошкольников  «Кроха»</vt:lpstr>
      <vt:lpstr>Актуальность</vt:lpstr>
      <vt:lpstr>Презентация PowerPoint</vt:lpstr>
      <vt:lpstr>Ознакомление с предметным  и социальным окружением</vt:lpstr>
      <vt:lpstr>Игра «Чудо – сундучок»</vt:lpstr>
      <vt:lpstr>Использование технологии «sand-art» (пескографии) в социально-эмоциональном развитии детей</vt:lpstr>
      <vt:lpstr>Спасибо  за 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социально – эмоционального  развития дошкольников  «Кроха»</dc:title>
  <dc:creator>333</dc:creator>
  <cp:lastModifiedBy>1</cp:lastModifiedBy>
  <cp:revision>48</cp:revision>
  <dcterms:created xsi:type="dcterms:W3CDTF">2017-04-11T09:08:23Z</dcterms:created>
  <dcterms:modified xsi:type="dcterms:W3CDTF">2019-04-07T11:04:15Z</dcterms:modified>
</cp:coreProperties>
</file>