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4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7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0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514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936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2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842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64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2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62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20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6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91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5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6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8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0BE99-6337-4910-ADB7-2BBF386EB08A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A1A18-C7E1-44C3-ABC5-97473FA6B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33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9448800" cy="22652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Кружок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«Сказочное тесто»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3595256"/>
            <a:ext cx="9144000" cy="2618508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МБДОУ детский сад №43 «Рябинушка»</a:t>
            </a:r>
          </a:p>
          <a:p>
            <a:pPr algn="ctr"/>
            <a:endParaRPr lang="ru-RU" sz="32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</a:t>
            </a:r>
            <a:r>
              <a:rPr lang="ru-RU" sz="2400" b="1" dirty="0">
                <a:solidFill>
                  <a:srgbClr val="FF0000"/>
                </a:solidFill>
              </a:rPr>
              <a:t>. Пятигорск</a:t>
            </a:r>
          </a:p>
        </p:txBody>
      </p:sp>
    </p:spTree>
    <p:extLst>
      <p:ext uri="{BB962C8B-B14F-4D97-AF65-F5344CB8AC3E}">
        <p14:creationId xmlns:p14="http://schemas.microsoft.com/office/powerpoint/2010/main" val="22601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418" y="1205345"/>
            <a:ext cx="6521736" cy="52993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/>
              <a:t>Лепка – самый осязаемый вид художественного творчества. Ребенок не только видит то, что создал, но и трогает, берет в руки, при необходимости изменяет. В лепке масштаб поделки не задан форматом листа, он зависит только от замысла ребенка, его умелости, индивидуальных особенностей. Основным инструментом в лепке являются руки. Выбранный материал – соленое тесто, как один из наиболее доступных для творчества. Его можно приготовить в любой момент, соленое тесто замечательно лепится, не оставляет следов на одежде, легко отмывается и не вызывает аллергии.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3055" y="1895422"/>
            <a:ext cx="4477522" cy="3351502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7417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436" y="0"/>
            <a:ext cx="10404764" cy="1655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Рабочая программа кружка </a:t>
            </a:r>
            <a:br>
              <a:rPr lang="ru-RU" sz="4800" b="1" dirty="0" smtClean="0"/>
            </a:br>
            <a:r>
              <a:rPr lang="ru-RU" sz="3100" b="1" dirty="0" smtClean="0"/>
              <a:t>рассчитана на 1 год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856509"/>
            <a:ext cx="10979727" cy="46810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Программа представляет собой систему дополнительного образования дошкольников, которая позволяет эффективно решать вопросы развития творческих способностей детей.</a:t>
            </a:r>
            <a:endParaRPr lang="ru-RU" sz="2400" b="1" dirty="0" smtClean="0"/>
          </a:p>
          <a:p>
            <a:pPr marL="0" indent="0">
              <a:buNone/>
            </a:pPr>
            <a:r>
              <a:rPr lang="ru-RU" b="1" u="heavy" dirty="0" smtClean="0"/>
              <a:t>  Цель:</a:t>
            </a:r>
            <a:endParaRPr lang="ru-RU" sz="2400" dirty="0" smtClean="0"/>
          </a:p>
          <a:p>
            <a:pPr marL="0" indent="0">
              <a:buNone/>
            </a:pPr>
            <a:r>
              <a:rPr lang="ru-RU" dirty="0" smtClean="0"/>
              <a:t>Раскрытие творческого потенциала дошкольников путем целенаправленного обучения на специальных занятиях лепки из соленого теста.</a:t>
            </a:r>
            <a:endParaRPr lang="ru-RU" sz="2400" dirty="0" smtClean="0"/>
          </a:p>
          <a:p>
            <a:pPr marL="0" indent="0">
              <a:buNone/>
            </a:pPr>
            <a:r>
              <a:rPr lang="ru-RU" dirty="0" smtClean="0"/>
              <a:t>Исходя из поставленной цели, были определены следующие </a:t>
            </a:r>
          </a:p>
          <a:p>
            <a:pPr marL="0" indent="0">
              <a:buNone/>
            </a:pPr>
            <a:r>
              <a:rPr lang="ru-RU" b="1" u="heavy" dirty="0"/>
              <a:t>З</a:t>
            </a:r>
            <a:r>
              <a:rPr lang="ru-RU" b="1" u="heavy" dirty="0" smtClean="0"/>
              <a:t>адачи:</a:t>
            </a:r>
            <a:endParaRPr lang="ru-RU" sz="2400" dirty="0" smtClean="0"/>
          </a:p>
          <a:p>
            <a:pPr marL="0" lvl="0" indent="0">
              <a:buNone/>
            </a:pPr>
            <a:r>
              <a:rPr lang="ru-RU" dirty="0" smtClean="0"/>
              <a:t>1.Содействовать всестороннему, гармоничному развитию личности ребенка</a:t>
            </a:r>
            <a:endParaRPr lang="ru-RU" sz="2400" dirty="0" smtClean="0"/>
          </a:p>
          <a:p>
            <a:pPr marL="0" lvl="0" indent="0">
              <a:buNone/>
            </a:pPr>
            <a:r>
              <a:rPr lang="ru-RU" dirty="0" smtClean="0"/>
              <a:t>2.Содействовать развитию творческих способностей ребенка:</a:t>
            </a:r>
            <a:endParaRPr lang="ru-RU" sz="2400" dirty="0" smtClean="0"/>
          </a:p>
          <a:p>
            <a:pPr lvl="1"/>
            <a:r>
              <a:rPr lang="ru-RU" dirty="0" smtClean="0"/>
              <a:t>Развитие творческого воображения</a:t>
            </a:r>
            <a:endParaRPr lang="ru-RU" sz="2000" dirty="0" smtClean="0"/>
          </a:p>
          <a:p>
            <a:pPr lvl="1"/>
            <a:r>
              <a:rPr lang="ru-RU" dirty="0" smtClean="0"/>
              <a:t>Развитие умения определять функции предмета с учетом многофункциональности</a:t>
            </a:r>
            <a:endParaRPr lang="ru-RU" sz="2000" dirty="0" smtClean="0"/>
          </a:p>
          <a:p>
            <a:pPr lvl="1"/>
            <a:r>
              <a:rPr lang="ru-RU" dirty="0" smtClean="0"/>
              <a:t>Формировать умение рассматривать любой предмет как систему, развивающуюся во времени</a:t>
            </a:r>
            <a:endParaRPr lang="ru-RU" sz="2000" dirty="0" smtClean="0"/>
          </a:p>
          <a:p>
            <a:pPr marL="0" indent="0">
              <a:buNone/>
            </a:pPr>
            <a:r>
              <a:rPr lang="ru-RU" dirty="0" smtClean="0"/>
              <a:t>3.Обогащение опыта дошкольников новыми навыками и умениями, создание условий для эмоционально – психического раскрепощения детей во время занятий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7401" y="1027906"/>
            <a:ext cx="6324599" cy="435133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Ожидаемый результат работы кружка:</a:t>
            </a:r>
            <a:endParaRPr lang="ru-RU" dirty="0"/>
          </a:p>
          <a:p>
            <a:pPr lvl="0"/>
            <a:r>
              <a:rPr lang="ru-RU" dirty="0"/>
              <a:t>Дети научатся изображать предметы, используя умение передавать их выразительно путем создания отчетливых форм, подбора цвета, аккуратного закрашивания, использования разных материалов.</a:t>
            </a:r>
          </a:p>
          <a:p>
            <a:pPr lvl="0"/>
            <a:r>
              <a:rPr lang="ru-RU" dirty="0"/>
              <a:t>Дети научатся использовать все многообразие усвоенных способов и приемов.</a:t>
            </a:r>
          </a:p>
          <a:p>
            <a:pPr lvl="0"/>
            <a:r>
              <a:rPr lang="ru-RU" dirty="0"/>
              <a:t>Дети научатся объединять созданные предметы в коллективную композицию.</a:t>
            </a:r>
          </a:p>
          <a:p>
            <a:pPr lvl="0"/>
            <a:r>
              <a:rPr lang="ru-RU" dirty="0"/>
              <a:t>У детей появится устойчивый интерес к изобразительной деятельности.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761" y="1392964"/>
            <a:ext cx="6073317" cy="4023573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333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070" y="1550915"/>
            <a:ext cx="5672186" cy="42541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073" t="24314"/>
          <a:stretch/>
        </p:blipFill>
        <p:spPr>
          <a:xfrm>
            <a:off x="6349525" y="1272803"/>
            <a:ext cx="5420631" cy="4338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  <p:sp>
        <p:nvSpPr>
          <p:cNvPr id="2" name="Прямоугольник 1"/>
          <p:cNvSpPr/>
          <p:nvPr/>
        </p:nvSpPr>
        <p:spPr>
          <a:xfrm>
            <a:off x="2649196" y="401652"/>
            <a:ext cx="6110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atin typeface="Mistral" pitchFamily="66" charset="0"/>
              </a:rPr>
              <a:t>Наши работы</a:t>
            </a:r>
            <a:endParaRPr lang="ru-RU" sz="72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140" t="3224" r="7051" b="1210"/>
          <a:stretch/>
        </p:blipFill>
        <p:spPr>
          <a:xfrm>
            <a:off x="6605899" y="2367185"/>
            <a:ext cx="5059054" cy="4049161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isometricOffAxis2Left"/>
            <a:lightRig rig="threePt" dir="t"/>
          </a:scene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46" y="1140217"/>
            <a:ext cx="5749828" cy="43123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127000"/>
          </a:effectLst>
          <a:scene3d>
            <a:camera prst="isometricBottomDown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947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latin typeface="Mistral" pitchFamily="66" charset="0"/>
              </a:rPr>
              <a:t>Спасибо за внимание</a:t>
            </a:r>
            <a:endParaRPr lang="ru-RU" sz="96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16015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54</TotalTime>
  <Words>272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Mistral</vt:lpstr>
      <vt:lpstr>След самолета</vt:lpstr>
      <vt:lpstr>Кружок  «Сказочное тесто»</vt:lpstr>
      <vt:lpstr>Презентация PowerPoint</vt:lpstr>
      <vt:lpstr> Рабочая программа кружка  рассчитана на 1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«Сказочное тесто»</dc:title>
  <dc:creator>Алёнка</dc:creator>
  <cp:lastModifiedBy>1</cp:lastModifiedBy>
  <cp:revision>11</cp:revision>
  <dcterms:created xsi:type="dcterms:W3CDTF">2017-04-07T06:53:10Z</dcterms:created>
  <dcterms:modified xsi:type="dcterms:W3CDTF">2019-04-07T10:56:33Z</dcterms:modified>
</cp:coreProperties>
</file>